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4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6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3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DE9-8B5D-4EEE-9713-26A9DBA39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6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21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8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7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30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20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0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0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00451-FE0D-448D-80A8-58B8C3F65DC8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5027F-E9AF-4E15-B7B7-6D29B185D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5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tismspeaks.org/what-autis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                  By the end of 2 years</a:t>
            </a:r>
            <a:br>
              <a:rPr lang="en-US" sz="4000" smtClean="0"/>
            </a:br>
            <a:r>
              <a:rPr lang="en-US" sz="4000" smtClean="0"/>
              <a:t>                     </a:t>
            </a:r>
            <a:r>
              <a:rPr lang="en-US" sz="3600" smtClean="0"/>
              <a:t>(24 months)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447800" y="1752600"/>
            <a:ext cx="7315200" cy="2133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Use 2- to 4-word phrases</a:t>
            </a:r>
          </a:p>
          <a:p>
            <a:r>
              <a:rPr lang="en-US" sz="2800" dirty="0" smtClean="0"/>
              <a:t>Follow simple instructions</a:t>
            </a:r>
          </a:p>
          <a:p>
            <a:r>
              <a:rPr lang="en-US" sz="2800" dirty="0" smtClean="0"/>
              <a:t>Become more interested in other children</a:t>
            </a:r>
          </a:p>
          <a:p>
            <a:r>
              <a:rPr lang="en-US" sz="2800" dirty="0" smtClean="0"/>
              <a:t>Point to object or picture when named</a:t>
            </a:r>
          </a:p>
        </p:txBody>
      </p:sp>
      <p:pic>
        <p:nvPicPr>
          <p:cNvPr id="17412" name="Picture 4" descr="_DSC33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304800"/>
            <a:ext cx="1905000" cy="1270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1600200" y="4038600"/>
            <a:ext cx="7315200" cy="1981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two-word meaningful phrases (without imitating or repeating)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Lack of interest in other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524000"/>
            <a:ext cx="7620000" cy="3581400"/>
          </a:xfrm>
        </p:spPr>
        <p:txBody>
          <a:bodyPr/>
          <a:lstStyle/>
          <a:p>
            <a:pPr lvl="1" algn="ctr">
              <a:buFontTx/>
              <a:buNone/>
            </a:pPr>
            <a:r>
              <a:rPr lang="en-US" sz="3200" b="1" smtClean="0">
                <a:solidFill>
                  <a:srgbClr val="FF0000"/>
                </a:solidFill>
              </a:rPr>
              <a:t>Red Flag: Any loss of speech or babbling or social skills</a:t>
            </a:r>
          </a:p>
          <a:p>
            <a:pPr lvl="1" algn="ctr">
              <a:buFontTx/>
              <a:buNone/>
            </a:pPr>
            <a:endParaRPr lang="en-US" sz="3200" b="1" smtClean="0"/>
          </a:p>
          <a:p>
            <a:pPr lvl="1" algn="ctr">
              <a:buFontTx/>
              <a:buNone/>
            </a:pPr>
            <a:r>
              <a:rPr lang="en-US" sz="3200" b="1" smtClean="0"/>
              <a:t>Regression at any age is cause for immediate referral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3105835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http://www.autismspeaks.org/what-autism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4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696200" cy="838200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Important Roles of Primary Care Physicians/Medical Home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24000"/>
            <a:ext cx="73914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Early recognition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Knowledge of signs and symptoms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Developmental surveillance and screening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Guiding families to diagnostic resources and intervention services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Conducting a medical evaluation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Providing ongoing health care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Supporting and educating families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696200" cy="838200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Important Roles of Primary Care Physicians/Medical Home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24000"/>
            <a:ext cx="73914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Early recognition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Knowledge of signs and symptoms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Developmental surveillance and screening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Guiding families to diagnostic resources and intervention services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Conducting a medical evaluation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Providing ongoing health care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Supporting and educating families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/>
          <a:lstStyle/>
          <a:p>
            <a:r>
              <a:rPr lang="en-US" sz="4000" smtClean="0"/>
              <a:t>Screening in Primary Care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6873875" cy="4525963"/>
          </a:xfrm>
        </p:spPr>
        <p:txBody>
          <a:bodyPr/>
          <a:lstStyle/>
          <a:p>
            <a:r>
              <a:rPr lang="en-US" dirty="0" smtClean="0"/>
              <a:t>Surveillance for Social and Communication skills</a:t>
            </a:r>
          </a:p>
          <a:p>
            <a:r>
              <a:rPr lang="en-US" dirty="0" smtClean="0"/>
              <a:t>Screen at 18 and 24 months with specific screening test</a:t>
            </a:r>
          </a:p>
          <a:p>
            <a:r>
              <a:rPr lang="en-US" dirty="0" smtClean="0"/>
              <a:t>Reassess at well child visits and if concerns arise</a:t>
            </a:r>
          </a:p>
          <a:p>
            <a:pPr lvl="1"/>
            <a:r>
              <a:rPr lang="en-US" dirty="0" smtClean="0"/>
              <a:t>Later age at diagnosis for children with high functioning ASD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95400"/>
            <a:ext cx="19875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smtClean="0"/>
              <a:t>ASD Screening in Primary Care: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1137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Children at Higher Risk</a:t>
            </a:r>
            <a:r>
              <a:rPr lang="en-US" sz="28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Siblings of children with ASD: 10 x increased risk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Premature Infants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Comorbid Genetic Syndromes: e.g. Fragile X syndrome, Tuberous Sclerosis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Prenatal Exposures e.g. </a:t>
            </a:r>
            <a:r>
              <a:rPr lang="en-US" sz="2400" dirty="0" err="1" smtClean="0"/>
              <a:t>Valproic</a:t>
            </a:r>
            <a:r>
              <a:rPr lang="en-US" sz="2400" dirty="0" smtClean="0"/>
              <a:t> acid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Regression in Milestones</a:t>
            </a:r>
            <a:r>
              <a:rPr lang="en-US" sz="2800" dirty="0" smtClean="0"/>
              <a:t>: 25-30%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15-24 months of age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Change in language, social awareness or behavior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447800"/>
            <a:ext cx="107156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244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               By the end of 2 years                      (24 months)</vt:lpstr>
      <vt:lpstr>PowerPoint Presentation</vt:lpstr>
      <vt:lpstr>PowerPoint Presentation</vt:lpstr>
      <vt:lpstr>Important Roles of Primary Care Physicians/Medical Home</vt:lpstr>
      <vt:lpstr>Important Roles of Primary Care Physicians/Medical Home</vt:lpstr>
      <vt:lpstr>Screening in Primary Care</vt:lpstr>
      <vt:lpstr>ASD Screening in Primary Care: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By the end of 2 years                      (24 months)</dc:title>
  <dc:creator>Patricia</dc:creator>
  <cp:lastModifiedBy>Patricia</cp:lastModifiedBy>
  <cp:revision>1</cp:revision>
  <dcterms:created xsi:type="dcterms:W3CDTF">2011-12-16T08:39:30Z</dcterms:created>
  <dcterms:modified xsi:type="dcterms:W3CDTF">2011-12-16T08:40:34Z</dcterms:modified>
</cp:coreProperties>
</file>